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AB7655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AB7655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AB7655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AB7655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AB7655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AB7655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AB7655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AB7655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AB7655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AB7655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rgbClr val="D0D4DD"/>
          </a:solidFill>
        </a:fill>
      </a:tcStyle>
    </a:wholeTbl>
    <a:band2H>
      <a:tcTxStyle b="def" i="def"/>
      <a:tcStyle>
        <a:tcBdr/>
        <a:fill>
          <a:solidFill>
            <a:srgbClr val="E9EBEF"/>
          </a:solidFill>
        </a:fill>
      </a:tcStyle>
    </a:band2H>
    <a:firstCol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381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381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AB7655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rgbClr val="E6DBCB"/>
          </a:solidFill>
        </a:fill>
      </a:tcStyle>
    </a:wholeTbl>
    <a:band2H>
      <a:tcTxStyle b="def" i="def"/>
      <a:tcStyle>
        <a:tcBdr/>
        <a:fill>
          <a:solidFill>
            <a:srgbClr val="F3EEE7"/>
          </a:solidFill>
        </a:fill>
      </a:tcStyle>
    </a:band2H>
    <a:firstCol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381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381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AB7655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rgbClr val="D0CDD4"/>
          </a:solidFill>
        </a:fill>
      </a:tcStyle>
    </a:wholeTbl>
    <a:band2H>
      <a:tcTxStyle b="def" i="def"/>
      <a:tcStyle>
        <a:tcBdr/>
        <a:fill>
          <a:solidFill>
            <a:srgbClr val="E9E8EB"/>
          </a:solidFill>
        </a:fill>
      </a:tcStyle>
    </a:band2H>
    <a:firstCol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381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381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AB765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EBE9"/>
          </a:solidFill>
        </a:fill>
      </a:tcStyle>
    </a:wholeTbl>
    <a:band2H>
      <a:tcTxStyle b="def" i="def"/>
      <a:tcStyle>
        <a:tcBdr/>
        <a:fill>
          <a:solidFill>
            <a:srgbClr val="558AAB"/>
          </a:solidFill>
        </a:fill>
      </a:tcStyle>
    </a:band2H>
    <a:firstCol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AB7655"/>
        </a:fontRef>
        <a:srgbClr val="AB765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AB7655"/>
              </a:solidFill>
              <a:prstDash val="solid"/>
              <a:round/>
            </a:ln>
          </a:top>
          <a:bottom>
            <a:ln w="25400" cap="flat">
              <a:solidFill>
                <a:srgbClr val="AB765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58AAB"/>
          </a:solidFill>
        </a:fill>
      </a:tcStyle>
    </a:lastRow>
    <a:fir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B7655"/>
              </a:solidFill>
              <a:prstDash val="solid"/>
              <a:round/>
            </a:ln>
          </a:top>
          <a:bottom>
            <a:ln w="25400" cap="flat">
              <a:solidFill>
                <a:srgbClr val="AB765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AB7655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rgbClr val="E2D5D0"/>
          </a:solidFill>
        </a:fill>
      </a:tcStyle>
    </a:wholeTbl>
    <a:band2H>
      <a:tcTxStyle b="def" i="def"/>
      <a:tcStyle>
        <a:tcBdr/>
        <a:fill>
          <a:solidFill>
            <a:srgbClr val="F1EBE9"/>
          </a:solidFill>
        </a:fill>
      </a:tcStyle>
    </a:band2H>
    <a:firstCol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rgbClr val="AB7655"/>
          </a:solidFill>
        </a:fill>
      </a:tcStyle>
    </a:firstCol>
    <a:la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381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rgbClr val="AB7655"/>
          </a:solidFill>
        </a:fill>
      </a:tcStyle>
    </a:lastRow>
    <a:fir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381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rgbClr val="AB765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rgbClr val="558AAB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solidFill>
            <a:srgbClr val="558AAB">
              <a:alpha val="20000"/>
            </a:srgbClr>
          </a:solidFill>
        </a:fill>
      </a:tcStyle>
    </a:firstCol>
    <a:la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50800" cap="flat">
              <a:solidFill>
                <a:srgbClr val="558AAB"/>
              </a:solidFill>
              <a:prstDash val="solid"/>
              <a:round/>
            </a:ln>
          </a:top>
          <a:bottom>
            <a:ln w="127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58AAB"/>
        </a:fontRef>
        <a:srgbClr val="558AAB"/>
      </a:tcTxStyle>
      <a:tcStyle>
        <a:tcBdr>
          <a:left>
            <a:ln w="12700" cap="flat">
              <a:solidFill>
                <a:srgbClr val="558AAB"/>
              </a:solidFill>
              <a:prstDash val="solid"/>
              <a:round/>
            </a:ln>
          </a:left>
          <a:right>
            <a:ln w="12700" cap="flat">
              <a:solidFill>
                <a:srgbClr val="558AAB"/>
              </a:solidFill>
              <a:prstDash val="solid"/>
              <a:round/>
            </a:ln>
          </a:right>
          <a:top>
            <a:ln w="12700" cap="flat">
              <a:solidFill>
                <a:srgbClr val="558AAB"/>
              </a:solidFill>
              <a:prstDash val="solid"/>
              <a:round/>
            </a:ln>
          </a:top>
          <a:bottom>
            <a:ln w="25400" cap="flat">
              <a:solidFill>
                <a:srgbClr val="558AAB"/>
              </a:solidFill>
              <a:prstDash val="solid"/>
              <a:round/>
            </a:ln>
          </a:bottom>
          <a:insideH>
            <a:ln w="12700" cap="flat">
              <a:solidFill>
                <a:srgbClr val="558AAB"/>
              </a:solidFill>
              <a:prstDash val="solid"/>
              <a:round/>
            </a:ln>
          </a:insideH>
          <a:insideV>
            <a:ln w="12700" cap="flat">
              <a:solidFill>
                <a:srgbClr val="558AAB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 и подзаголовок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Текст заголовка"/>
          <p:cNvSpPr txBox="1"/>
          <p:nvPr>
            <p:ph type="title"/>
          </p:nvPr>
        </p:nvSpPr>
        <p:spPr>
          <a:xfrm>
            <a:off x="1930400" y="7378700"/>
            <a:ext cx="20510500" cy="3695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/>
          </p:nvPr>
        </p:nvSpPr>
        <p:spPr>
          <a:xfrm>
            <a:off x="1930400" y="11049000"/>
            <a:ext cx="20510500" cy="177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 (3 шт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Линия"/>
          <p:cNvSpPr/>
          <p:nvPr/>
        </p:nvSpPr>
        <p:spPr>
          <a:xfrm>
            <a:off x="522128" y="11747500"/>
            <a:ext cx="23341175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558AAB"/>
                </a:solidFill>
              </a:defRPr>
            </a:pPr>
          </a:p>
        </p:txBody>
      </p:sp>
      <p:sp>
        <p:nvSpPr>
          <p:cNvPr id="116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117" name="Изображение"/>
          <p:cNvSpPr/>
          <p:nvPr>
            <p:ph type="pic" sz="half" idx="21"/>
          </p:nvPr>
        </p:nvSpPr>
        <p:spPr>
          <a:xfrm>
            <a:off x="16006232" y="3619500"/>
            <a:ext cx="7747002" cy="11620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8" name="Изображение"/>
          <p:cNvSpPr/>
          <p:nvPr>
            <p:ph type="pic" idx="22"/>
          </p:nvPr>
        </p:nvSpPr>
        <p:spPr>
          <a:xfrm>
            <a:off x="-518765" y="520700"/>
            <a:ext cx="16668749" cy="1111442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9" name="Изображение"/>
          <p:cNvSpPr/>
          <p:nvPr>
            <p:ph type="pic" sz="half" idx="23"/>
          </p:nvPr>
        </p:nvSpPr>
        <p:spPr>
          <a:xfrm>
            <a:off x="15862300" y="-1854200"/>
            <a:ext cx="8051801" cy="1207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Текст заголовка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1" name="Уровень текста 1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 (1 шт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Линия"/>
          <p:cNvSpPr/>
          <p:nvPr/>
        </p:nvSpPr>
        <p:spPr>
          <a:xfrm>
            <a:off x="522128" y="11747500"/>
            <a:ext cx="23341175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558AAB"/>
                </a:solidFill>
              </a:defRPr>
            </a:pPr>
          </a:p>
        </p:txBody>
      </p:sp>
      <p:sp>
        <p:nvSpPr>
          <p:cNvPr id="130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131" name="Изображение"/>
          <p:cNvSpPr/>
          <p:nvPr>
            <p:ph type="pic" idx="21"/>
          </p:nvPr>
        </p:nvSpPr>
        <p:spPr>
          <a:xfrm>
            <a:off x="609600" y="-2044700"/>
            <a:ext cx="23202900" cy="15471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2" name="Текст заголовка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3" name="Уровень текста 1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Уровень текста 1…"/>
          <p:cNvSpPr txBox="1"/>
          <p:nvPr>
            <p:ph type="body" sz="quarter" idx="1"/>
          </p:nvPr>
        </p:nvSpPr>
        <p:spPr>
          <a:xfrm>
            <a:off x="2387600" y="6057900"/>
            <a:ext cx="19621500" cy="8509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400"/>
              </a:spcBef>
              <a:buSzTx/>
              <a:buNone/>
            </a:lvl1pPr>
            <a:lvl2pPr algn="ctr">
              <a:spcBef>
                <a:spcPts val="3400"/>
              </a:spcBef>
              <a:buBlip>
                <a:blip r:embed="rId2"/>
              </a:buBlip>
            </a:lvl2pPr>
            <a:lvl3pPr algn="ctr">
              <a:spcBef>
                <a:spcPts val="3400"/>
              </a:spcBef>
              <a:buBlip>
                <a:blip r:embed="rId2"/>
              </a:buBlip>
            </a:lvl3pPr>
            <a:lvl4pPr algn="ctr">
              <a:spcBef>
                <a:spcPts val="3400"/>
              </a:spcBef>
              <a:buBlip>
                <a:blip r:embed="rId2"/>
              </a:buBlip>
            </a:lvl4pPr>
            <a:lvl5pPr algn="ctr">
              <a:spcBef>
                <a:spcPts val="3400"/>
              </a:spcBef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2" name="— Иван Арсентьев"/>
          <p:cNvSpPr txBox="1"/>
          <p:nvPr>
            <p:ph type="body" sz="quarter" idx="21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/>
          <a:lstStyle/>
          <a:p>
            <a:pPr marL="0" indent="0" algn="ctr">
              <a:spcBef>
                <a:spcPts val="3400"/>
              </a:spcBef>
              <a:buSzTx/>
              <a:buNone/>
              <a:defRPr i="1" sz="3800"/>
            </a:pPr>
          </a:p>
        </p:txBody>
      </p:sp>
      <p:sp>
        <p:nvSpPr>
          <p:cNvPr id="14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Изображение"/>
          <p:cNvSpPr/>
          <p:nvPr>
            <p:ph type="pic" idx="21"/>
          </p:nvPr>
        </p:nvSpPr>
        <p:spPr>
          <a:xfrm>
            <a:off x="0" y="-1041400"/>
            <a:ext cx="24422100" cy="162842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горизонтально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Линия"/>
          <p:cNvSpPr/>
          <p:nvPr/>
        </p:nvSpPr>
        <p:spPr>
          <a:xfrm>
            <a:off x="522127" y="12534900"/>
            <a:ext cx="23337999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558AAB"/>
                </a:solidFill>
              </a:defRPr>
            </a:pPr>
          </a:p>
        </p:txBody>
      </p:sp>
      <p:sp>
        <p:nvSpPr>
          <p:cNvPr id="22" name="Линия"/>
          <p:cNvSpPr/>
          <p:nvPr/>
        </p:nvSpPr>
        <p:spPr>
          <a:xfrm>
            <a:off x="9856865" y="12522200"/>
            <a:ext cx="2" cy="832803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558AAB"/>
                </a:solidFill>
              </a:defRPr>
            </a:pPr>
          </a:p>
        </p:txBody>
      </p:sp>
      <p:sp>
        <p:nvSpPr>
          <p:cNvPr id="23" name="Линия"/>
          <p:cNvSpPr/>
          <p:nvPr/>
        </p:nvSpPr>
        <p:spPr>
          <a:xfrm>
            <a:off x="522127" y="10109200"/>
            <a:ext cx="23337999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558AAB"/>
                </a:solidFill>
              </a:defRPr>
            </a:pPr>
          </a:p>
        </p:txBody>
      </p:sp>
      <p:sp>
        <p:nvSpPr>
          <p:cNvPr id="24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25" name="Уровень текста 1…"/>
          <p:cNvSpPr txBox="1"/>
          <p:nvPr>
            <p:ph type="body" sz="quarter" idx="1"/>
          </p:nvPr>
        </p:nvSpPr>
        <p:spPr>
          <a:xfrm>
            <a:off x="11416451" y="12515850"/>
            <a:ext cx="1607167" cy="8509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  <a:lvl2pPr>
              <a:spcBef>
                <a:spcPts val="0"/>
              </a:spcBef>
              <a:buBlip>
                <a:blip r:embed="rId3"/>
              </a:buBlip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2pPr>
            <a:lvl3pPr>
              <a:spcBef>
                <a:spcPts val="0"/>
              </a:spcBef>
              <a:buBlip>
                <a:blip r:embed="rId3"/>
              </a:buBlip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3pPr>
            <a:lvl4pPr>
              <a:spcBef>
                <a:spcPts val="0"/>
              </a:spcBef>
              <a:buBlip>
                <a:blip r:embed="rId3"/>
              </a:buBlip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4pPr>
            <a:lvl5pPr>
              <a:spcBef>
                <a:spcPts val="0"/>
              </a:spcBef>
              <a:buBlip>
                <a:blip r:embed="rId3"/>
              </a:buBlip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6" name="ПРОЕКТ"/>
          <p:cNvSpPr txBox="1"/>
          <p:nvPr>
            <p:ph type="body" sz="quarter" idx="21"/>
          </p:nvPr>
        </p:nvSpPr>
        <p:spPr>
          <a:xfrm>
            <a:off x="637234" y="10151567"/>
            <a:ext cx="1209133" cy="461366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cap="all" sz="24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27" name="ДАТА"/>
          <p:cNvSpPr txBox="1"/>
          <p:nvPr>
            <p:ph type="body" sz="quarter" idx="22"/>
          </p:nvPr>
        </p:nvSpPr>
        <p:spPr>
          <a:xfrm>
            <a:off x="627416" y="12564567"/>
            <a:ext cx="754687" cy="461366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cap="all" sz="24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28" name="Клиент"/>
          <p:cNvSpPr txBox="1"/>
          <p:nvPr>
            <p:ph type="body" sz="quarter" idx="23"/>
          </p:nvPr>
        </p:nvSpPr>
        <p:spPr>
          <a:xfrm>
            <a:off x="9909640" y="12564567"/>
            <a:ext cx="1089967" cy="461366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cap="all" sz="24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29" name="ДАТА"/>
          <p:cNvSpPr txBox="1"/>
          <p:nvPr>
            <p:ph type="body" sz="quarter" idx="24"/>
          </p:nvPr>
        </p:nvSpPr>
        <p:spPr>
          <a:xfrm>
            <a:off x="2153390" y="12515850"/>
            <a:ext cx="1448437" cy="8509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30" name="Изображение"/>
          <p:cNvSpPr/>
          <p:nvPr>
            <p:ph type="pic" idx="25"/>
          </p:nvPr>
        </p:nvSpPr>
        <p:spPr>
          <a:xfrm>
            <a:off x="617080" y="-3295650"/>
            <a:ext cx="23139411" cy="1542894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Текст заголовка"/>
          <p:cNvSpPr txBox="1"/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32" name="Уровень текста 1…"/>
          <p:cNvSpPr txBox="1"/>
          <p:nvPr>
            <p:ph type="body" sz="quarter" idx="26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/>
          <a:p>
            <a: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5800">
                <a:solidFill>
                  <a:srgbClr val="DEDEDE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3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горизонтально (4 шт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Линия"/>
          <p:cNvSpPr/>
          <p:nvPr/>
        </p:nvSpPr>
        <p:spPr>
          <a:xfrm>
            <a:off x="522127" y="12534900"/>
            <a:ext cx="23337999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558AAB"/>
                </a:solidFill>
              </a:defRPr>
            </a:pPr>
          </a:p>
        </p:txBody>
      </p:sp>
      <p:sp>
        <p:nvSpPr>
          <p:cNvPr id="41" name="Линия"/>
          <p:cNvSpPr/>
          <p:nvPr/>
        </p:nvSpPr>
        <p:spPr>
          <a:xfrm>
            <a:off x="9856865" y="12522200"/>
            <a:ext cx="2" cy="832803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558AAB"/>
                </a:solidFill>
              </a:defRPr>
            </a:pPr>
          </a:p>
        </p:txBody>
      </p:sp>
      <p:sp>
        <p:nvSpPr>
          <p:cNvPr id="42" name="Линия"/>
          <p:cNvSpPr/>
          <p:nvPr/>
        </p:nvSpPr>
        <p:spPr>
          <a:xfrm>
            <a:off x="522127" y="10109200"/>
            <a:ext cx="23337999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558AAB"/>
                </a:solidFill>
              </a:defRPr>
            </a:pPr>
          </a:p>
        </p:txBody>
      </p:sp>
      <p:sp>
        <p:nvSpPr>
          <p:cNvPr id="43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44" name="Уровень текста 1…"/>
          <p:cNvSpPr txBox="1"/>
          <p:nvPr>
            <p:ph type="body" sz="quarter" idx="1"/>
          </p:nvPr>
        </p:nvSpPr>
        <p:spPr>
          <a:xfrm>
            <a:off x="11416451" y="12515850"/>
            <a:ext cx="1607167" cy="8509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  <a:lvl2pPr>
              <a:spcBef>
                <a:spcPts val="0"/>
              </a:spcBef>
              <a:buBlip>
                <a:blip r:embed="rId3"/>
              </a:buBlip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2pPr>
            <a:lvl3pPr>
              <a:spcBef>
                <a:spcPts val="0"/>
              </a:spcBef>
              <a:buBlip>
                <a:blip r:embed="rId3"/>
              </a:buBlip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3pPr>
            <a:lvl4pPr>
              <a:spcBef>
                <a:spcPts val="0"/>
              </a:spcBef>
              <a:buBlip>
                <a:blip r:embed="rId3"/>
              </a:buBlip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4pPr>
            <a:lvl5pPr>
              <a:spcBef>
                <a:spcPts val="0"/>
              </a:spcBef>
              <a:buBlip>
                <a:blip r:embed="rId3"/>
              </a:buBlip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5" name="ПРОЕКТ"/>
          <p:cNvSpPr txBox="1"/>
          <p:nvPr>
            <p:ph type="body" sz="quarter" idx="21"/>
          </p:nvPr>
        </p:nvSpPr>
        <p:spPr>
          <a:xfrm>
            <a:off x="637234" y="10151567"/>
            <a:ext cx="1209133" cy="461366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cap="all" sz="24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46" name="ДАТА"/>
          <p:cNvSpPr txBox="1"/>
          <p:nvPr>
            <p:ph type="body" sz="quarter" idx="22"/>
          </p:nvPr>
        </p:nvSpPr>
        <p:spPr>
          <a:xfrm>
            <a:off x="627416" y="12564567"/>
            <a:ext cx="754687" cy="461366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cap="all" sz="24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47" name="Клиент"/>
          <p:cNvSpPr txBox="1"/>
          <p:nvPr>
            <p:ph type="body" sz="quarter" idx="23"/>
          </p:nvPr>
        </p:nvSpPr>
        <p:spPr>
          <a:xfrm>
            <a:off x="9909640" y="12564567"/>
            <a:ext cx="1089967" cy="461366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cap="all" sz="2400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48" name="ДАТА"/>
          <p:cNvSpPr txBox="1"/>
          <p:nvPr>
            <p:ph type="body" sz="quarter" idx="24"/>
          </p:nvPr>
        </p:nvSpPr>
        <p:spPr>
          <a:xfrm>
            <a:off x="2153390" y="12515850"/>
            <a:ext cx="1448437" cy="8509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49" name="Изображение"/>
          <p:cNvSpPr/>
          <p:nvPr>
            <p:ph type="pic" sz="half" idx="25"/>
          </p:nvPr>
        </p:nvSpPr>
        <p:spPr>
          <a:xfrm>
            <a:off x="635000" y="-835079"/>
            <a:ext cx="9211734" cy="138176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0" name="Изображение"/>
          <p:cNvSpPr/>
          <p:nvPr>
            <p:ph type="pic" sz="quarter" idx="26"/>
          </p:nvPr>
        </p:nvSpPr>
        <p:spPr>
          <a:xfrm>
            <a:off x="9893300" y="279400"/>
            <a:ext cx="4572000" cy="609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Изображение"/>
          <p:cNvSpPr/>
          <p:nvPr>
            <p:ph type="pic" sz="quarter" idx="27"/>
          </p:nvPr>
        </p:nvSpPr>
        <p:spPr>
          <a:xfrm>
            <a:off x="9906000" y="3708400"/>
            <a:ext cx="4572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Изображение"/>
          <p:cNvSpPr/>
          <p:nvPr>
            <p:ph type="pic" sz="half" idx="28"/>
          </p:nvPr>
        </p:nvSpPr>
        <p:spPr>
          <a:xfrm>
            <a:off x="14559244" y="-835079"/>
            <a:ext cx="9245602" cy="138684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Текст заголовка"/>
          <p:cNvSpPr txBox="1"/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54" name="Уровень текста 1…"/>
          <p:cNvSpPr txBox="1"/>
          <p:nvPr>
            <p:ph type="body" sz="quarter" idx="29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/>
          <a:p>
            <a: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5800">
                <a:solidFill>
                  <a:srgbClr val="DEDEDE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5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по центру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Текст заголовка"/>
          <p:cNvSpPr txBox="1"/>
          <p:nvPr>
            <p:ph type="title"/>
          </p:nvPr>
        </p:nvSpPr>
        <p:spPr>
          <a:xfrm>
            <a:off x="1943100" y="5016500"/>
            <a:ext cx="20510500" cy="36830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63" name="Номер слайда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Изображение"/>
          <p:cNvSpPr/>
          <p:nvPr>
            <p:ph type="pic" idx="21"/>
          </p:nvPr>
        </p:nvSpPr>
        <p:spPr>
          <a:xfrm>
            <a:off x="12823656" y="1271001"/>
            <a:ext cx="9611167" cy="1441674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1" name="Текст заголовка"/>
          <p:cNvSpPr txBox="1"/>
          <p:nvPr>
            <p:ph type="title"/>
          </p:nvPr>
        </p:nvSpPr>
        <p:spPr>
          <a:xfrm>
            <a:off x="1968500" y="1968500"/>
            <a:ext cx="9525000" cy="5334000"/>
          </a:xfrm>
          <a:prstGeom prst="rect">
            <a:avLst/>
          </a:prstGeom>
        </p:spPr>
        <p:txBody>
          <a:bodyPr anchor="b"/>
          <a:lstStyle>
            <a:lvl1pPr>
              <a:defRPr cap="all" sz="9000">
                <a:solidFill>
                  <a:srgbClr val="DEDEDE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72" name="Уровень текста 1…"/>
          <p:cNvSpPr txBox="1"/>
          <p:nvPr>
            <p:ph type="body" sz="quarter" idx="1"/>
          </p:nvPr>
        </p:nvSpPr>
        <p:spPr>
          <a:xfrm>
            <a:off x="1968500" y="7302500"/>
            <a:ext cx="9525000" cy="4508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Текст заголовка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Текст заголовка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9" name="Уровень текста 1…"/>
          <p:cNvSpPr txBox="1"/>
          <p:nvPr>
            <p:ph type="body" idx="1"/>
          </p:nvPr>
        </p:nvSpPr>
        <p:spPr>
          <a:xfrm>
            <a:off x="1930400" y="3937000"/>
            <a:ext cx="20510500" cy="8064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Изображение"/>
          <p:cNvSpPr/>
          <p:nvPr>
            <p:ph type="pic" sz="half" idx="21"/>
          </p:nvPr>
        </p:nvSpPr>
        <p:spPr>
          <a:xfrm>
            <a:off x="13284200" y="1447800"/>
            <a:ext cx="914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Текст заголовка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99" name="Уровень текста 1…"/>
          <p:cNvSpPr txBox="1"/>
          <p:nvPr>
            <p:ph type="body" sz="half" idx="1"/>
          </p:nvPr>
        </p:nvSpPr>
        <p:spPr>
          <a:xfrm>
            <a:off x="1943100" y="3937000"/>
            <a:ext cx="10033000" cy="80645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39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39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39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39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39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1943100" y="2070100"/>
            <a:ext cx="20510500" cy="958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Текст заголовка"/>
          <p:cNvSpPr txBox="1"/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5" name="Номер слайда"/>
          <p:cNvSpPr txBox="1"/>
          <p:nvPr>
            <p:ph type="sldNum" sz="quarter" idx="2"/>
          </p:nvPr>
        </p:nvSpPr>
        <p:spPr>
          <a:xfrm>
            <a:off x="12019654" y="133509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5C88A5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+mn-lt"/>
          <a:ea typeface="+mn-ea"/>
          <a:cs typeface="+mn-cs"/>
          <a:sym typeface="Helvetica Neue"/>
        </a:defRPr>
      </a:lvl1pPr>
      <a:lvl2pPr marL="1168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+mn-lt"/>
          <a:ea typeface="+mn-ea"/>
          <a:cs typeface="+mn-cs"/>
          <a:sym typeface="Helvetica Neue"/>
        </a:defRPr>
      </a:lvl2pPr>
      <a:lvl3pPr marL="1752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+mn-lt"/>
          <a:ea typeface="+mn-ea"/>
          <a:cs typeface="+mn-cs"/>
          <a:sym typeface="Helvetica Neue"/>
        </a:defRPr>
      </a:lvl3pPr>
      <a:lvl4pPr marL="2336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+mn-lt"/>
          <a:ea typeface="+mn-ea"/>
          <a:cs typeface="+mn-cs"/>
          <a:sym typeface="Helvetica Neue"/>
        </a:defRPr>
      </a:lvl4pPr>
      <a:lvl5pPr marL="29210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+mn-lt"/>
          <a:ea typeface="+mn-ea"/>
          <a:cs typeface="+mn-cs"/>
          <a:sym typeface="Helvetica Neue"/>
        </a:defRPr>
      </a:lvl5pPr>
      <a:lvl6pPr marL="3505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+mn-lt"/>
          <a:ea typeface="+mn-ea"/>
          <a:cs typeface="+mn-cs"/>
          <a:sym typeface="Helvetica Neue"/>
        </a:defRPr>
      </a:lvl6pPr>
      <a:lvl7pPr marL="4089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+mn-lt"/>
          <a:ea typeface="+mn-ea"/>
          <a:cs typeface="+mn-cs"/>
          <a:sym typeface="Helvetica Neue"/>
        </a:defRPr>
      </a:lvl7pPr>
      <a:lvl8pPr marL="4673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+mn-lt"/>
          <a:ea typeface="+mn-ea"/>
          <a:cs typeface="+mn-cs"/>
          <a:sym typeface="Helvetica Neue"/>
        </a:defRPr>
      </a:lvl8pPr>
      <a:lvl9pPr marL="5257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hyperlink" Target="https://data.mos.ru/opendata/7701236617-zaplanirovannye-dorojnye-remontnye-raboty-na-2020-god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hyperlink" Target="https://vk.com/club200513259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hyperlink" Target="https://github.com/skabrits/Xackato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Бот Анализатор московсих дорог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Бот Анализатор московсих дорог</a:t>
            </a:r>
          </a:p>
        </p:txBody>
      </p:sp>
      <p:sp>
        <p:nvSpPr>
          <p:cNvPr id="168" name="Российская физическая церковь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Российская физическая церковь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1550034_original.jpg" descr="1550034_original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3335000" y="3873500"/>
            <a:ext cx="9093200" cy="8204200"/>
          </a:xfrm>
          <a:prstGeom prst="rect">
            <a:avLst/>
          </a:prstGeom>
        </p:spPr>
      </p:pic>
      <p:sp>
        <p:nvSpPr>
          <p:cNvPr id="171" name="Анализ рын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Анализ рынка</a:t>
            </a:r>
          </a:p>
        </p:txBody>
      </p:sp>
      <p:sp>
        <p:nvSpPr>
          <p:cNvPr id="172" name="Ремонт дорог требует контроля качества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Ремонт дорог требует контроля качества</a:t>
            </a:r>
          </a:p>
          <a:p>
            <a:pPr>
              <a:buBlip>
                <a:blip r:embed="rId3"/>
              </a:buBlip>
            </a:pPr>
            <a:r>
              <a:t>Легко находить отклонения</a:t>
            </a:r>
          </a:p>
          <a:p>
            <a:pPr>
              <a:buBlip>
                <a:blip r:embed="rId3"/>
              </a:buBlip>
            </a:pPr>
            <a:r>
              <a:t>Госсубсидии - неплохая база для старта</a:t>
            </a:r>
          </a:p>
          <a:p>
            <a:pPr>
              <a:buBlip>
                <a:blip r:embed="rId3"/>
              </a:buBlip>
            </a:pPr>
            <a:r>
              <a:t>Минимум конкурентов (Росстат не в счёт)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Сталин 3000"/>
          <p:cNvSpPr txBox="1"/>
          <p:nvPr>
            <p:ph type="title"/>
          </p:nvPr>
        </p:nvSpPr>
        <p:spPr>
          <a:xfrm>
            <a:off x="7429500" y="5829689"/>
            <a:ext cx="9525001" cy="5334002"/>
          </a:xfrm>
          <a:prstGeom prst="rect">
            <a:avLst/>
          </a:prstGeom>
        </p:spPr>
        <p:txBody>
          <a:bodyPr/>
          <a:lstStyle/>
          <a:p>
            <a:pPr/>
            <a:r>
              <a:t>Сталин 3000</a:t>
            </a:r>
          </a:p>
        </p:txBody>
      </p:sp>
      <p:sp>
        <p:nvSpPr>
          <p:cNvPr id="175" name="Нейросеть"/>
          <p:cNvSpPr txBox="1"/>
          <p:nvPr>
            <p:ph type="body" sz="quarter" idx="1"/>
          </p:nvPr>
        </p:nvSpPr>
        <p:spPr>
          <a:xfrm>
            <a:off x="7429500" y="11163689"/>
            <a:ext cx="9525001" cy="4508502"/>
          </a:xfrm>
          <a:prstGeom prst="rect">
            <a:avLst/>
          </a:prstGeom>
        </p:spPr>
        <p:txBody>
          <a:bodyPr/>
          <a:lstStyle/>
          <a:p>
            <a:pPr/>
            <a:r>
              <a:t>Нейросеть</a:t>
            </a:r>
          </a:p>
        </p:txBody>
      </p:sp>
      <p:pic>
        <p:nvPicPr>
          <p:cNvPr id="176" name="Снимок экрана 2020-11-22 в 17.20.12.png" descr="Снимок экрана 2020-11-22 в 17.20.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01751" y="562832"/>
            <a:ext cx="17180499" cy="81453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сбор-данных-122027787.jpg" descr="сбор-данных-122027787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14300" y="1892124"/>
            <a:ext cx="9664700" cy="9982201"/>
          </a:xfrm>
          <a:prstGeom prst="rect">
            <a:avLst/>
          </a:prstGeom>
        </p:spPr>
      </p:pic>
      <p:sp>
        <p:nvSpPr>
          <p:cNvPr id="179" name="Онлайн сбор данных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Онлайн сбор данных</a:t>
            </a:r>
          </a:p>
        </p:txBody>
      </p:sp>
      <p:sp>
        <p:nvSpPr>
          <p:cNvPr id="180" name="С официальных сайтов: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660400">
              <a:defRPr sz="4000"/>
            </a:pPr>
            <a:r>
              <a:t>С официальных сайтов: </a:t>
            </a:r>
          </a:p>
          <a:p>
            <a:pPr defTabSz="660400">
              <a:defRPr sz="4000" u="sng"/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https://data.mos.ru/opendata/7701236617-zaplanirovannye-dorojnye-remontnye-raboty-na-2020-god</a:t>
            </a:r>
            <a:r>
              <a:rPr u="none"/>
              <a:t> - дороги</a:t>
            </a:r>
          </a:p>
          <a:p>
            <a:pPr defTabSz="660400">
              <a:defRPr sz="4000"/>
            </a:pPr>
          </a:p>
          <a:p>
            <a:pPr defTabSz="660400">
              <a:defRPr sz="4000"/>
            </a:pPr>
            <a:r>
              <a:t>https://pogoda1.ru/moscow/march-2020/ - погода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bot1.jpg" descr="bot1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3335000" y="3873500"/>
            <a:ext cx="9093200" cy="8204200"/>
          </a:xfrm>
          <a:prstGeom prst="rect">
            <a:avLst/>
          </a:prstGeom>
        </p:spPr>
      </p:pic>
      <p:sp>
        <p:nvSpPr>
          <p:cNvPr id="183" name="Фич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Фичи</a:t>
            </a:r>
          </a:p>
        </p:txBody>
      </p:sp>
      <p:sp>
        <p:nvSpPr>
          <p:cNvPr id="184" name="Удобный интерфейс через чат бота ВК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Удобный интерфейс через чат бота ВК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https://vk.com/club200513259</a:t>
            </a:r>
          </a:p>
          <a:p>
            <a:pPr>
              <a:buBlip>
                <a:blip r:embed="rId3"/>
              </a:buBlip>
            </a:pPr>
            <a:r>
              <a:t>Масштабируемость алгоритмов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it-growth.png" descr="it-growth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3334998" y="3873500"/>
            <a:ext cx="9093202" cy="8204200"/>
          </a:xfrm>
          <a:prstGeom prst="rect">
            <a:avLst/>
          </a:prstGeom>
        </p:spPr>
      </p:pic>
      <p:sp>
        <p:nvSpPr>
          <p:cNvPr id="187" name="Перспектив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Перспективы</a:t>
            </a:r>
          </a:p>
        </p:txBody>
      </p:sp>
      <p:sp>
        <p:nvSpPr>
          <p:cNvPr id="188" name="Интеграция с порталом госуслуг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Интеграция с порталом госуслуг</a:t>
            </a:r>
          </a:p>
          <a:p>
            <a:pPr>
              <a:buBlip>
                <a:blip r:embed="rId3"/>
              </a:buBlip>
            </a:pPr>
            <a:r>
              <a:t>Расширение на все регионы России</a:t>
            </a:r>
          </a:p>
          <a:p>
            <a:pPr>
              <a:buBlip>
                <a:blip r:embed="rId3"/>
              </a:buBlip>
            </a:pPr>
            <a:r>
              <a:t>Распространение на другие виды работ</a:t>
            </a:r>
          </a:p>
          <a:p>
            <a:pPr>
              <a:buBlip>
                <a:blip r:embed="rId3"/>
              </a:buBlip>
            </a:pPr>
            <a:r>
              <a:t>Интеграция с сервисами отзывов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2116124.jpg" descr="2116124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20650" y="2026136"/>
            <a:ext cx="9664701" cy="9663727"/>
          </a:xfrm>
          <a:prstGeom prst="rect">
            <a:avLst/>
          </a:prstGeom>
        </p:spPr>
      </p:pic>
      <p:sp>
        <p:nvSpPr>
          <p:cNvPr id="191" name="Спасибо за внимани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Спасибо за внимание</a:t>
            </a:r>
          </a:p>
        </p:txBody>
      </p:sp>
      <p:sp>
        <p:nvSpPr>
          <p:cNvPr id="192" name="Гитхаб: https://github.com/skabrits/Xackaton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Гитхаб: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https://github.com/skabrits/Xackaton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568AAB"/>
      </a:dk1>
      <a:lt1>
        <a:srgbClr val="AB7655"/>
      </a:lt1>
      <a:dk2>
        <a:srgbClr val="A7A7A7"/>
      </a:dk2>
      <a:lt2>
        <a:srgbClr val="535353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558AA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AB7655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AB7655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558AA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AB7655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AB7655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